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69E8-685E-4240-884F-EBC5FF4D683E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9120D9-14AD-4876-875D-B1B6C1428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69E8-685E-4240-884F-EBC5FF4D683E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20D9-14AD-4876-875D-B1B6C1428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69E8-685E-4240-884F-EBC5FF4D683E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20D9-14AD-4876-875D-B1B6C1428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69E8-685E-4240-884F-EBC5FF4D683E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9120D9-14AD-4876-875D-B1B6C1428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69E8-685E-4240-884F-EBC5FF4D683E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20D9-14AD-4876-875D-B1B6C14289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69E8-685E-4240-884F-EBC5FF4D683E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20D9-14AD-4876-875D-B1B6C1428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69E8-685E-4240-884F-EBC5FF4D683E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09120D9-14AD-4876-875D-B1B6C14289B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69E8-685E-4240-884F-EBC5FF4D683E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20D9-14AD-4876-875D-B1B6C1428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69E8-685E-4240-884F-EBC5FF4D683E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20D9-14AD-4876-875D-B1B6C1428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69E8-685E-4240-884F-EBC5FF4D683E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20D9-14AD-4876-875D-B1B6C1428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69E8-685E-4240-884F-EBC5FF4D683E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20D9-14AD-4876-875D-B1B6C14289B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7E69E8-685E-4240-884F-EBC5FF4D683E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9120D9-14AD-4876-875D-B1B6C14289B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erevancard.com/ru/category/museums/national-gallery-armenia" TargetMode="External"/><Relationship Id="rId2" Type="http://schemas.openxmlformats.org/officeDocument/2006/relationships/hyperlink" Target="https://ru.wikipedia.org/wiki/&#1053;&#1072;&#1094;&#1080;&#1086;&#1085;&#1072;&#1083;&#1100;&#1085;&#1072;&#1103;_&#1082;&#1072;&#1088;&#1090;&#1080;&#1085;&#1085;&#1072;&#1103;_&#1075;&#1072;&#1083;&#1077;&#1088;&#1077;&#1103;_&#1040;&#1088;&#1084;&#1077;&#1085;&#1080;&#1080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</a:t>
            </a:r>
            <a:r>
              <a:rPr lang="en-US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«Национальная галерея Армении»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725144"/>
            <a:ext cx="6400800" cy="1752600"/>
          </a:xfrm>
        </p:spPr>
        <p:txBody>
          <a:bodyPr/>
          <a:lstStyle/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Выполнил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r>
              <a:rPr lang="ru-RU" sz="2400" dirty="0" smtClean="0">
                <a:solidFill>
                  <a:schemeClr val="tx1"/>
                </a:solidFill>
              </a:rPr>
              <a:t> Коротков Максим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Ученик 11 «Б» класса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50117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794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Западноевропейское искусство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Экспонированы около 170 </a:t>
            </a:r>
            <a:r>
              <a:rPr lang="ru-RU" sz="2000" dirty="0" smtClean="0"/>
              <a:t>полотен. </a:t>
            </a:r>
            <a:r>
              <a:rPr lang="ru-RU" sz="2000" dirty="0"/>
              <a:t>Главным образом это 4 коллекции — итальянская, фламандская, голландская и </a:t>
            </a:r>
            <a:r>
              <a:rPr lang="ru-RU" sz="2000" dirty="0" smtClean="0"/>
              <a:t>французская, </a:t>
            </a:r>
            <a:r>
              <a:rPr lang="ru-RU" sz="2000" dirty="0"/>
              <a:t>хотя здесь показаны также полотна испанских, немецких и др. живописных школ. Собрание европейской графики XVI—XVII веков насчитывает более 180 </a:t>
            </a:r>
            <a:r>
              <a:rPr lang="ru-RU" sz="2000" dirty="0" smtClean="0"/>
              <a:t>листов.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85152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Итальянская коллекция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92" y="4365104"/>
            <a:ext cx="4254318" cy="247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676" y="1355348"/>
            <a:ext cx="2016223" cy="272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6777"/>
            <a:ext cx="2167907" cy="25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53311"/>
            <a:ext cx="1819307" cy="290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323" y="1355348"/>
            <a:ext cx="1879677" cy="272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90" y="1346777"/>
            <a:ext cx="2126801" cy="359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102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Фламандская и голландская коллекция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" y="2420888"/>
            <a:ext cx="224190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93" y="2439140"/>
            <a:ext cx="2335696" cy="336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2420887"/>
            <a:ext cx="2413328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2420887"/>
            <a:ext cx="2339752" cy="33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393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Французская коллекция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16024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223224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201622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68760"/>
            <a:ext cx="195912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49812"/>
            <a:ext cx="269976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949812"/>
            <a:ext cx="252028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018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Русское искусство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4758"/>
            <a:ext cx="2880320" cy="256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44758"/>
            <a:ext cx="2808312" cy="256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44758"/>
            <a:ext cx="2604120" cy="256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94" y="4005064"/>
            <a:ext cx="1937742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1872208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77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Интересные</a:t>
            </a:r>
            <a:r>
              <a:rPr lang="ru-RU" dirty="0"/>
              <a:t> </a:t>
            </a:r>
            <a:r>
              <a:rPr lang="ru-RU" sz="4000" dirty="0"/>
              <a:t>факты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686800" cy="4525963"/>
          </a:xfrm>
        </p:spPr>
        <p:txBody>
          <a:bodyPr>
            <a:noAutofit/>
          </a:bodyPr>
          <a:lstStyle/>
          <a:p>
            <a:r>
              <a:rPr lang="ru-RU" sz="2000" dirty="0"/>
              <a:t>В Национальной галерее в настоящее время хранятся около 26 000 музейных предметов, некоторые из которых представлены на 56 постоянных выставочных залах</a:t>
            </a:r>
          </a:p>
          <a:p>
            <a:r>
              <a:rPr lang="ru-RU" sz="2000" dirty="0"/>
              <a:t>Картинная Галерея Армении является членом всемирного Музея Изобразительного искусства</a:t>
            </a:r>
          </a:p>
          <a:p>
            <a:r>
              <a:rPr lang="ru-RU" sz="2000" dirty="0"/>
              <a:t>В зале галереи каждый год организуется международный музыкальный фестиваль “Национальная галерея”</a:t>
            </a:r>
          </a:p>
          <a:p>
            <a:r>
              <a:rPr lang="ru-RU" sz="2000" dirty="0"/>
              <a:t>Значительная часть выставки Национальной галереи Армении состоит из </a:t>
            </a:r>
            <a:r>
              <a:rPr lang="ru-RU" sz="2000" dirty="0" smtClean="0"/>
              <a:t>уникальных </a:t>
            </a:r>
            <a:r>
              <a:rPr lang="ru-RU" sz="2000" dirty="0"/>
              <a:t>картин известных армянских </a:t>
            </a:r>
            <a:r>
              <a:rPr lang="ru-RU" sz="2000" dirty="0" smtClean="0"/>
              <a:t>художников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976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Представление на сегодняшний день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На сегодняшний день «Государственная картинная галерея Армении» является одним из крупнейших музеев на территории СНГ, а по собранию армянского изобразительного искусства – крупнейшим в мире. В музее представлена самая полная коллекция картин Айвазовского.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3623048" cy="282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678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3613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808" y="3168180"/>
            <a:ext cx="5538192" cy="368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19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ru.wikipedia.org/wiki/</a:t>
            </a:r>
            <a:r>
              <a:rPr lang="ru-RU" dirty="0" err="1" smtClean="0">
                <a:hlinkClick r:id="rId2"/>
              </a:rPr>
              <a:t>Национальная_картинная_галерея_Армении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yerevancard.com/ru/category/museums/national-gallery-armenia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8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Основная информация</a:t>
            </a:r>
          </a:p>
          <a:p>
            <a:r>
              <a:rPr lang="ru-RU" dirty="0" smtClean="0"/>
              <a:t>История</a:t>
            </a:r>
          </a:p>
          <a:p>
            <a:r>
              <a:rPr lang="ru-RU" dirty="0"/>
              <a:t>Армянское </a:t>
            </a:r>
            <a:r>
              <a:rPr lang="ru-RU" dirty="0" smtClean="0"/>
              <a:t>искусство</a:t>
            </a:r>
          </a:p>
          <a:p>
            <a:r>
              <a:rPr lang="ru-RU" dirty="0"/>
              <a:t>Западноевропейское искусство</a:t>
            </a:r>
            <a:endParaRPr lang="ru-RU" dirty="0" smtClean="0"/>
          </a:p>
          <a:p>
            <a:r>
              <a:rPr lang="ru-RU" dirty="0" smtClean="0"/>
              <a:t>Интересные факты</a:t>
            </a:r>
          </a:p>
          <a:p>
            <a:r>
              <a:rPr lang="ru-RU" dirty="0" smtClean="0"/>
              <a:t>Представление на сегодняшний день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26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Основная информация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Национальная галерея </a:t>
            </a:r>
            <a:r>
              <a:rPr lang="ru-RU" sz="2800" dirty="0" smtClean="0"/>
              <a:t>Армении </a:t>
            </a:r>
            <a:r>
              <a:rPr lang="ru-RU" sz="2800" dirty="0"/>
              <a:t>— главный музей изобразительных искусств Армении. Национальная галерея Армении является одним из крупнейших музеев на территории </a:t>
            </a:r>
            <a:r>
              <a:rPr lang="ru-RU" sz="2800" dirty="0" smtClean="0"/>
              <a:t>СНГ.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346" y="3428999"/>
            <a:ext cx="4197846" cy="28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4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6351941" cy="5301208"/>
          </a:xfrm>
        </p:spPr>
        <p:txBody>
          <a:bodyPr>
            <a:noAutofit/>
          </a:bodyPr>
          <a:lstStyle/>
          <a:p>
            <a:r>
              <a:rPr lang="ru-RU" sz="2000" dirty="0"/>
              <a:t>Галерея была основана в 1921 г. и представляет собой часть Музейного комплекса на площади Республики в городе Ереване. Национальная галерея занимает верхние этажи комплекса с третьего по восьмой, а нижние два этажа здания занимает Национальный исторический музей Армении. По собранию армянского изобразительного искусства — крупнейшая коллекция в мире. В музее представлена самая полная коллекция картин Айвазовского (после Национальной картинной галереи имени И. К. Айвазовского в Феодосии). В фондах Национальной галереи Армении есть свыше 35 тыс</a:t>
            </a:r>
            <a:r>
              <a:rPr lang="ru-RU" sz="2000" dirty="0" smtClean="0"/>
              <a:t>. единиц </a:t>
            </a:r>
            <a:r>
              <a:rPr lang="ru-RU" sz="2000" dirty="0"/>
              <a:t>хранения, фонд западноевропейского отдела располагает более 350 полотнами и рисунками.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76872"/>
            <a:ext cx="260868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03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История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4525963"/>
          </a:xfrm>
        </p:spPr>
        <p:txBody>
          <a:bodyPr>
            <a:normAutofit/>
          </a:bodyPr>
          <a:lstStyle/>
          <a:p>
            <a:r>
              <a:rPr lang="ru-RU" sz="2000" dirty="0"/>
              <a:t>Галерея была основана в 1921 году по указу Армянской Советской Социалистической Республики и являлась художественным отделом Государственного музея. До открытия Галереи было сложно сформировать собрание картин, по большей части потому что в Ереване было мало государственных или частных художественных коллекций.</a:t>
            </a:r>
          </a:p>
          <a:p>
            <a:endParaRPr lang="ru-RU" sz="2000" dirty="0"/>
          </a:p>
          <a:p>
            <a:r>
              <a:rPr lang="ru-RU" sz="2000" dirty="0"/>
              <a:t>Первые работы, добавленные в коллекцию, были приобретены на выставке армянских художников в августе 1921 года.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3445396" cy="256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1"/>
            <a:ext cx="3672408" cy="256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66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4525963"/>
          </a:xfrm>
        </p:spPr>
        <p:txBody>
          <a:bodyPr>
            <a:noAutofit/>
          </a:bodyPr>
          <a:lstStyle/>
          <a:p>
            <a:r>
              <a:rPr lang="ru-RU" sz="2000" dirty="0"/>
              <a:t>Решающим событием в формировании коллекции была передача знаменитой коллекции Армянского культурного центра и пожертвования, сделанные армянскими художниками. К 1925 году 400 работ армянских, русских и европейских художников были представлены в шести залах государственного музея.</a:t>
            </a:r>
          </a:p>
          <a:p>
            <a:endParaRPr lang="ru-RU" sz="2000" dirty="0"/>
          </a:p>
          <a:p>
            <a:r>
              <a:rPr lang="ru-RU" sz="2000" dirty="0"/>
              <a:t>К 1935 году художественная секция музея прошла через много преобразований и стала самостоятельным Художественным Музеем. В 1947 году галерея была переименована в Государственную картинную галерею Армении, а в 1991 году в Национальную Галерею Армении.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9160"/>
            <a:ext cx="3333750" cy="185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69160"/>
            <a:ext cx="3538364" cy="185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91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4" y="1268760"/>
            <a:ext cx="6008486" cy="5112568"/>
          </a:xfrm>
        </p:spPr>
        <p:txBody>
          <a:bodyPr>
            <a:normAutofit/>
          </a:bodyPr>
          <a:lstStyle/>
          <a:p>
            <a:r>
              <a:rPr lang="ru-RU" sz="2400" dirty="0"/>
              <a:t>Большая коллекция работ выставляется в галерее во многом благодаря усилиям граждан и пожертвованиям иностранных организаций.</a:t>
            </a:r>
          </a:p>
          <a:p>
            <a:endParaRPr lang="ru-RU" sz="2400" dirty="0"/>
          </a:p>
          <a:p>
            <a:r>
              <a:rPr lang="ru-RU" sz="2400" dirty="0"/>
              <a:t>На данный момент в коллекцию входит около 26,000 </a:t>
            </a:r>
            <a:r>
              <a:rPr lang="ru-RU" sz="2400" dirty="0" smtClean="0"/>
              <a:t>работ, </a:t>
            </a:r>
            <a:r>
              <a:rPr lang="ru-RU" sz="2400" dirty="0"/>
              <a:t>большая часть из которых составляют постоянную выставку и представлены в 56 залах и галереях.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3131840" cy="256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356388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073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Армянское искусство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46533"/>
            <a:ext cx="8686800" cy="4525963"/>
          </a:xfrm>
        </p:spPr>
        <p:txBody>
          <a:bodyPr>
            <a:normAutofit/>
          </a:bodyPr>
          <a:lstStyle/>
          <a:p>
            <a:r>
              <a:rPr lang="ru-RU" sz="2000" dirty="0"/>
              <a:t>Экспонированы около 700 образцов </a:t>
            </a:r>
            <a:r>
              <a:rPr lang="ru-RU" sz="2000" dirty="0" smtClean="0"/>
              <a:t>искусства. </a:t>
            </a:r>
            <a:r>
              <a:rPr lang="ru-RU" sz="2000" dirty="0"/>
              <a:t>Экспозиция армянского классического искусства начинается с образцов достоверных копий средневековых фресок и миниатюр. </a:t>
            </a:r>
            <a:endParaRPr lang="ru-RU" sz="2000" dirty="0" smtClean="0"/>
          </a:p>
          <a:p>
            <a:r>
              <a:rPr lang="ru-RU" sz="2000" dirty="0" smtClean="0"/>
              <a:t>Армянская </a:t>
            </a:r>
            <a:r>
              <a:rPr lang="ru-RU" sz="2000" dirty="0"/>
              <a:t>живопись XVIII столетия начинается главным образом художественным наследием династии </a:t>
            </a:r>
            <a:r>
              <a:rPr lang="ru-RU" sz="2000" dirty="0" err="1"/>
              <a:t>Овнатянов</a:t>
            </a:r>
            <a:r>
              <a:rPr lang="ru-RU" sz="2000" dirty="0"/>
              <a:t>. Помимо произведений О. </a:t>
            </a:r>
            <a:r>
              <a:rPr lang="ru-RU" sz="2000" dirty="0" err="1"/>
              <a:t>Овнатаняна</a:t>
            </a:r>
            <a:r>
              <a:rPr lang="ru-RU" sz="2000" dirty="0"/>
              <a:t>, здесь, более целостно, представлено творчество А. </a:t>
            </a:r>
            <a:r>
              <a:rPr lang="ru-RU" sz="2000" dirty="0" err="1"/>
              <a:t>Овнатаняна</a:t>
            </a:r>
            <a:r>
              <a:rPr lang="ru-RU" sz="2000" dirty="0"/>
              <a:t>, основателя портретного жанра в армянской живописи, творившего с начала XIX века. 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17032"/>
            <a:ext cx="5400600" cy="302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58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Армянское искусство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 музее хранятся более 62 полотен И. Айвазовского, русского художника армянской национальности, писавшего множество картин на армянские мотивы. Значительная часть армянской экспозиции галереи посвящена творчеству классиков армянского искусства живших в XIX—начале XX века — В. </a:t>
            </a:r>
            <a:r>
              <a:rPr lang="ru-RU" sz="2000" dirty="0" err="1"/>
              <a:t>Суренянца</a:t>
            </a:r>
            <a:r>
              <a:rPr lang="ru-RU" sz="2000" dirty="0"/>
              <a:t>, С. </a:t>
            </a:r>
            <a:r>
              <a:rPr lang="ru-RU" sz="2000" dirty="0" err="1"/>
              <a:t>Агаджаняна</a:t>
            </a:r>
            <a:r>
              <a:rPr lang="ru-RU" sz="2000" dirty="0"/>
              <a:t>, Е. Тадевосяна, Ф. </a:t>
            </a:r>
            <a:r>
              <a:rPr lang="ru-RU" sz="2000" dirty="0" err="1"/>
              <a:t>Терлемезяна</a:t>
            </a:r>
            <a:r>
              <a:rPr lang="ru-RU" sz="2000" dirty="0"/>
              <a:t>, Г. </a:t>
            </a:r>
            <a:r>
              <a:rPr lang="ru-RU" sz="2000" dirty="0" err="1"/>
              <a:t>Башинджагяна</a:t>
            </a:r>
            <a:r>
              <a:rPr lang="ru-RU" sz="2000" dirty="0"/>
              <a:t>, М. Сарьяна, А. </a:t>
            </a:r>
            <a:r>
              <a:rPr lang="ru-RU" sz="2000" dirty="0" err="1"/>
              <a:t>Коджояна</a:t>
            </a:r>
            <a:r>
              <a:rPr lang="ru-RU" sz="2000" dirty="0"/>
              <a:t>, А. </a:t>
            </a:r>
            <a:r>
              <a:rPr lang="ru-RU" sz="2000" dirty="0" err="1"/>
              <a:t>Фетваджяна</a:t>
            </a:r>
            <a:r>
              <a:rPr lang="ru-RU" sz="2000" dirty="0"/>
              <a:t> и др.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24847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1"/>
            <a:ext cx="453650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803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</TotalTime>
  <Words>634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Презентация на тему: «Национальная галерея Армении»</vt:lpstr>
      <vt:lpstr>Содержание</vt:lpstr>
      <vt:lpstr>Основная информация </vt:lpstr>
      <vt:lpstr>Основная информация</vt:lpstr>
      <vt:lpstr>История </vt:lpstr>
      <vt:lpstr>История</vt:lpstr>
      <vt:lpstr>История</vt:lpstr>
      <vt:lpstr>Армянское искусство </vt:lpstr>
      <vt:lpstr>Армянское искусство</vt:lpstr>
      <vt:lpstr>Западноевропейское искусство</vt:lpstr>
      <vt:lpstr>Итальянская коллекция</vt:lpstr>
      <vt:lpstr>Фламандская и голландская коллекция</vt:lpstr>
      <vt:lpstr>Французская коллекция</vt:lpstr>
      <vt:lpstr>Русское искусство</vt:lpstr>
      <vt:lpstr>Интересные факты </vt:lpstr>
      <vt:lpstr>Представление на сегодняшний день </vt:lpstr>
      <vt:lpstr>Презентация PowerPoint</vt:lpstr>
      <vt:lpstr>источники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«Национальная галерея Армении»</dc:title>
  <dc:creator>максим</dc:creator>
  <cp:lastModifiedBy>максим</cp:lastModifiedBy>
  <cp:revision>9</cp:revision>
  <dcterms:created xsi:type="dcterms:W3CDTF">2019-02-24T16:29:43Z</dcterms:created>
  <dcterms:modified xsi:type="dcterms:W3CDTF">2019-02-25T20:33:15Z</dcterms:modified>
</cp:coreProperties>
</file>